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72" r:id="rId5"/>
    <p:sldId id="273" r:id="rId6"/>
    <p:sldId id="274" r:id="rId7"/>
    <p:sldId id="258" r:id="rId8"/>
    <p:sldId id="260" r:id="rId9"/>
    <p:sldId id="276" r:id="rId10"/>
    <p:sldId id="268" r:id="rId11"/>
    <p:sldId id="277" r:id="rId12"/>
    <p:sldId id="269" r:id="rId13"/>
    <p:sldId id="270" r:id="rId14"/>
    <p:sldId id="271" r:id="rId15"/>
    <p:sldId id="263" r:id="rId16"/>
    <p:sldId id="267" r:id="rId17"/>
    <p:sldId id="278" r:id="rId18"/>
    <p:sldId id="275" r:id="rId19"/>
    <p:sldId id="259" r:id="rId2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ADBF"/>
    <a:srgbClr val="2308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9008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19570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4094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874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2959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650004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82547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4207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67153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7794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986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057D6-85C9-4931-B92D-913ADD60123A}" type="datetimeFigureOut">
              <a:rPr lang="lt-LT" smtClean="0"/>
              <a:t>2015-12-28</a:t>
            </a:fld>
            <a:endParaRPr lang="lt-L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49252-7D88-4E70-BAD4-DA5036B9438F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6442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imeo.com/14329661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55576" y="4797152"/>
            <a:ext cx="6696744" cy="1733162"/>
          </a:xfrm>
        </p:spPr>
        <p:txBody>
          <a:bodyPr anchor="ctr">
            <a:normAutofit fontScale="70000" lnSpcReduction="20000"/>
          </a:bodyPr>
          <a:lstStyle/>
          <a:p>
            <a:pPr algn="l">
              <a:spcBef>
                <a:spcPts val="0"/>
              </a:spcBef>
            </a:pPr>
            <a:r>
              <a:rPr lang="lt-LT" sz="4400" b="1" dirty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„Mano Žemė priklauso man</a:t>
            </a:r>
            <a:r>
              <a:rPr lang="lt-LT" sz="4400" b="1" dirty="0" smtClean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algn="l">
              <a:spcBef>
                <a:spcPts val="0"/>
              </a:spcBef>
            </a:pPr>
            <a:r>
              <a:rPr lang="en-US" sz="4400" b="1" dirty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"My Earth depends on </a:t>
            </a:r>
            <a:r>
              <a:rPr lang="en-US" sz="4400" b="1" dirty="0" smtClean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lt-LT" sz="4400" b="1" dirty="0" smtClean="0">
                <a:solidFill>
                  <a:srgbClr val="04ADB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</a:p>
          <a:p>
            <a:pPr algn="l">
              <a:spcBef>
                <a:spcPts val="0"/>
              </a:spcBef>
            </a:pP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</a:t>
            </a:r>
            <a:r>
              <a:rPr lang="lt-LT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11 16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lt-LT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Aurelija </a:t>
            </a:r>
            <a:r>
              <a:rPr lang="lt-LT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Dirginčienė</a:t>
            </a:r>
            <a:r>
              <a:rPr lang="lt-LT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Šiaulių „</a:t>
            </a:r>
            <a:r>
              <a:rPr lang="lt-LT" sz="21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Juventos</a:t>
            </a:r>
            <a:r>
              <a:rPr lang="lt-LT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progimnazijos pradinių klasių mokytoja metodininkė</a:t>
            </a:r>
            <a:r>
              <a:rPr lang="lt-L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programos </a:t>
            </a:r>
            <a:r>
              <a:rPr lang="lt-LT" sz="2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eTwinning</a:t>
            </a:r>
            <a:r>
              <a:rPr lang="lt-LT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ambasadorė Šiaulių/Telšių </a:t>
            </a:r>
            <a:r>
              <a:rPr lang="lt-LT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regione 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1268760"/>
            <a:ext cx="2956736" cy="2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Eskperimentas</a:t>
            </a:r>
            <a:r>
              <a:rPr lang="en-US" dirty="0" smtClean="0"/>
              <a:t> 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en-US" dirty="0" smtClean="0"/>
              <a:t>med</a:t>
            </a:r>
            <a:r>
              <a:rPr lang="lt-LT" dirty="0" err="1" smtClean="0"/>
              <a:t>žiagų</a:t>
            </a:r>
            <a:r>
              <a:rPr lang="lt-LT" dirty="0" smtClean="0"/>
              <a:t> irimą (Lietuvoje)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>
                <a:hlinkClick r:id="rId2"/>
              </a:rPr>
              <a:t>https://</a:t>
            </a:r>
            <a:r>
              <a:rPr lang="lt-LT" dirty="0" smtClean="0">
                <a:hlinkClick r:id="rId2"/>
              </a:rPr>
              <a:t>vimeo.com/143296618</a:t>
            </a:r>
            <a:endParaRPr lang="en-US" dirty="0" smtClean="0"/>
          </a:p>
          <a:p>
            <a:endParaRPr lang="lt-L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60" y="2204864"/>
            <a:ext cx="8759280" cy="49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Kiek pirmokai baigs klasių, kol suirs obuolio nuograuža, servetėlė, </a:t>
            </a:r>
            <a:r>
              <a:rPr lang="lt-LT" sz="2800" dirty="0" err="1" smtClean="0"/>
              <a:t>katonas</a:t>
            </a:r>
            <a:r>
              <a:rPr lang="lt-LT" sz="2800" dirty="0" smtClean="0"/>
              <a:t> ir guma?</a:t>
            </a:r>
            <a:endParaRPr lang="lt-LT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3" y="4260378"/>
            <a:ext cx="4278766" cy="24046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976" y="4221088"/>
            <a:ext cx="4348676" cy="24439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9828"/>
            <a:ext cx="1848477" cy="2358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2251" y="1811429"/>
            <a:ext cx="3050901" cy="2290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8841" y="1827817"/>
            <a:ext cx="2713146" cy="2360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4788" y="1844952"/>
            <a:ext cx="1619672" cy="222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Diena be automobilio </a:t>
            </a:r>
            <a:br>
              <a:rPr lang="lt-LT" dirty="0" smtClean="0"/>
            </a:br>
            <a:r>
              <a:rPr lang="lt-LT" dirty="0" smtClean="0"/>
              <a:t>Lietuvoje,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7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Estijoje,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4025360"/>
            <a:ext cx="365760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502299"/>
            <a:ext cx="3657600" cy="2339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1502299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Islandijoje, 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" y="-14205"/>
            <a:ext cx="2402809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5" y="2074838"/>
            <a:ext cx="5974598" cy="4395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0478" y="1526555"/>
            <a:ext cx="3096345" cy="2304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133" y="3787337"/>
            <a:ext cx="3097036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8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t-LT" dirty="0" smtClean="0"/>
              <a:t>Pirmasis susitikimas –Rygoje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95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Logo</a:t>
            </a:r>
            <a:r>
              <a:rPr lang="lt-LT" dirty="0" smtClean="0"/>
              <a:t> konkursas</a:t>
            </a:r>
            <a:endParaRPr lang="lt-L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886" y="1556792"/>
            <a:ext cx="8855439" cy="497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2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Danų logotipas bus</a:t>
            </a:r>
            <a:br>
              <a:rPr lang="lt-LT" dirty="0" smtClean="0"/>
            </a:br>
            <a:r>
              <a:rPr lang="lt-LT" dirty="0" smtClean="0"/>
              <a:t> projekto ženklu</a:t>
            </a: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636474" y="464732"/>
            <a:ext cx="4608512" cy="6514324"/>
          </a:xfrm>
        </p:spPr>
      </p:pic>
    </p:spTree>
    <p:extLst>
      <p:ext uri="{BB962C8B-B14F-4D97-AF65-F5344CB8AC3E}">
        <p14:creationId xmlns:p14="http://schemas.microsoft.com/office/powerpoint/2010/main" val="1786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sz="5400" dirty="0"/>
              <a:t>Planai dideli</a:t>
            </a:r>
            <a:r>
              <a:rPr lang="lt-LT" sz="5400" dirty="0" smtClean="0"/>
              <a:t>...</a:t>
            </a:r>
          </a:p>
          <a:p>
            <a:pPr marL="0" indent="0" algn="ctr">
              <a:buNone/>
            </a:pPr>
            <a:r>
              <a:rPr lang="lt-LT" sz="5400" dirty="0" smtClean="0"/>
              <a:t>Laukia </a:t>
            </a:r>
            <a:r>
              <a:rPr lang="lt-LT" sz="5400" dirty="0"/>
              <a:t>daug </a:t>
            </a:r>
            <a:r>
              <a:rPr lang="lt-LT" sz="5400" dirty="0" smtClean="0"/>
              <a:t>darbų ir susitikimų...</a:t>
            </a:r>
            <a:endParaRPr lang="lt-LT" sz="5400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261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6766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04ADBF"/>
                </a:solidFill>
              </a:rPr>
              <a:t>Programą </a:t>
            </a:r>
            <a:r>
              <a:rPr lang="en-US" sz="2800" b="1" dirty="0">
                <a:solidFill>
                  <a:srgbClr val="04ADBF"/>
                </a:solidFill>
              </a:rPr>
              <a:t>„eTwinning“ Lietuvoje </a:t>
            </a:r>
            <a:r>
              <a:rPr lang="en-US" sz="2800" b="1" dirty="0" smtClean="0">
                <a:solidFill>
                  <a:srgbClr val="04ADBF"/>
                </a:solidFill>
              </a:rPr>
              <a:t>administruoj</a:t>
            </a:r>
            <a:r>
              <a:rPr lang="lt-LT" sz="2800" b="1" dirty="0" smtClean="0">
                <a:solidFill>
                  <a:srgbClr val="04ADBF"/>
                </a:solidFill>
              </a:rPr>
              <a:t>a</a:t>
            </a:r>
            <a:endParaRPr lang="lt-L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924944"/>
            <a:ext cx="4708798" cy="24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Mintis</a:t>
            </a:r>
            <a:r>
              <a:rPr lang="en-US" dirty="0" smtClean="0"/>
              <a:t>, </a:t>
            </a:r>
            <a:r>
              <a:rPr lang="en-US" dirty="0" err="1" smtClean="0"/>
              <a:t>kilusi</a:t>
            </a:r>
            <a:r>
              <a:rPr lang="en-US" dirty="0" smtClean="0"/>
              <a:t> </a:t>
            </a:r>
            <a:r>
              <a:rPr lang="en-US" dirty="0" err="1" smtClean="0"/>
              <a:t>vykdyti</a:t>
            </a:r>
            <a:r>
              <a:rPr lang="en-US" dirty="0" smtClean="0"/>
              <a:t> </a:t>
            </a:r>
            <a:r>
              <a:rPr lang="en-US" dirty="0" err="1" smtClean="0"/>
              <a:t>projekt</a:t>
            </a:r>
            <a:r>
              <a:rPr lang="lt-LT" dirty="0" smtClean="0"/>
              <a:t>ą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lt-LT" dirty="0"/>
              <a:t>Paskutiniais dešimtmečiais išryškėjo klimato kaitos požymiai: kyla oro ir Pasaulinio vandenyno temperatūra, jo lygis, tirpsta ledynai, mažėja sniego danga. Klimato svyravimų buvo ir mūsų planetos praeityje, tačiau dabartiniu metu įsigali nuomonė, kad klimato šilimo priežastis-ūkinė žmonijos veikla. </a:t>
            </a:r>
            <a:endParaRPr lang="en-US" dirty="0"/>
          </a:p>
          <a:p>
            <a:pPr marL="0" indent="0">
              <a:buNone/>
            </a:pPr>
            <a:r>
              <a:rPr lang="lt-LT" dirty="0" smtClean="0"/>
              <a:t>Mokytojo  </a:t>
            </a:r>
            <a:r>
              <a:rPr lang="lt-LT" dirty="0"/>
              <a:t>pareiga ugdyti ekologinį vaikų požiūrį į Žemę. Kiekvienas iš mūsų gali nedaug, bet visi drauge mes galime pristabdyti klimato kaitą. </a:t>
            </a:r>
          </a:p>
        </p:txBody>
      </p:sp>
    </p:spTree>
    <p:extLst>
      <p:ext uri="{BB962C8B-B14F-4D97-AF65-F5344CB8AC3E}">
        <p14:creationId xmlns:p14="http://schemas.microsoft.com/office/powerpoint/2010/main" val="26490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60115" cy="641609"/>
          </a:xfrm>
        </p:spPr>
        <p:txBody>
          <a:bodyPr>
            <a:normAutofit fontScale="90000"/>
          </a:bodyPr>
          <a:lstStyle/>
          <a:p>
            <a:pPr algn="l"/>
            <a:r>
              <a:rPr lang="lt-LT" b="1" dirty="0" smtClean="0">
                <a:solidFill>
                  <a:srgbClr val="04ADBF"/>
                </a:solidFill>
              </a:rPr>
              <a:t>Sunkiausia </a:t>
            </a:r>
            <a:r>
              <a:rPr lang="lt-LT" b="1" dirty="0">
                <a:solidFill>
                  <a:srgbClr val="04ADBF"/>
                </a:solidFill>
              </a:rPr>
              <a:t>– rasti patikimus</a:t>
            </a:r>
            <a:br>
              <a:rPr lang="lt-LT" b="1" dirty="0">
                <a:solidFill>
                  <a:srgbClr val="04ADBF"/>
                </a:solidFill>
              </a:rPr>
            </a:br>
            <a:r>
              <a:rPr lang="lt-LT" b="1" dirty="0">
                <a:solidFill>
                  <a:srgbClr val="04ADBF"/>
                </a:solidFill>
              </a:rPr>
              <a:t> </a:t>
            </a:r>
            <a:r>
              <a:rPr lang="lt-LT" b="1" dirty="0" smtClean="0">
                <a:solidFill>
                  <a:srgbClr val="04ADBF"/>
                </a:solidFill>
              </a:rPr>
              <a:t>partnerius:</a:t>
            </a:r>
            <a:endParaRPr lang="lt-LT" b="1" dirty="0">
              <a:solidFill>
                <a:srgbClr val="04ADBF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99592" y="1988840"/>
            <a:ext cx="8136128" cy="3774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2800" dirty="0" smtClean="0"/>
              <a:t>Latvija - </a:t>
            </a:r>
            <a:r>
              <a:rPr lang="nl-NL" sz="2800" dirty="0" smtClean="0"/>
              <a:t>LV-Riga </a:t>
            </a:r>
            <a:r>
              <a:rPr lang="nl-NL" sz="2800" dirty="0"/>
              <a:t>Zolitude Grammar School (LV-RZĢ</a:t>
            </a:r>
            <a:r>
              <a:rPr lang="nl-NL" sz="2800" dirty="0" smtClean="0"/>
              <a:t>)</a:t>
            </a:r>
            <a:endParaRPr lang="lt-LT" sz="2800" dirty="0" smtClean="0"/>
          </a:p>
          <a:p>
            <a:pPr marL="0" indent="0">
              <a:buNone/>
            </a:pPr>
            <a:endParaRPr lang="lt-LT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221" y="2708920"/>
            <a:ext cx="6984776" cy="3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Islandija - IS-Preschool Halsaskogur (IS)</a:t>
            </a:r>
            <a:br>
              <a:rPr lang="lt-LT" dirty="0"/>
            </a:b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3600" dirty="0" smtClean="0"/>
              <a:t/>
            </a:r>
            <a:br>
              <a:rPr lang="lt-LT" sz="3600" dirty="0" smtClean="0"/>
            </a:br>
            <a:r>
              <a:rPr lang="lt-LT" sz="3600" dirty="0" smtClean="0"/>
              <a:t>Estija </a:t>
            </a:r>
            <a:r>
              <a:rPr lang="lt-LT" sz="3600" dirty="0"/>
              <a:t>- EE-Kindergarten Võsukese Lasteaed (EE)</a:t>
            </a:r>
            <a:br>
              <a:rPr lang="lt-LT" sz="3600" dirty="0"/>
            </a:br>
            <a:endParaRPr lang="lt-LT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5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/>
              <a:t>Danija – DK-Gistrup School (DK)</a:t>
            </a:r>
            <a:br>
              <a:rPr lang="lt-LT" dirty="0"/>
            </a:br>
            <a:endParaRPr lang="lt-L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</a:t>
            </a:r>
            <a:r>
              <a:rPr lang="lt-LT" dirty="0" err="1" smtClean="0"/>
              <a:t>twinspace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530189"/>
            <a:ext cx="6912767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81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Pirmieji partnerių darbai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693768" cy="502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1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 smtClean="0"/>
              <a:t>Islandijoje tai norma, nuo mažumės</a:t>
            </a:r>
            <a:br>
              <a:rPr lang="lt-LT" sz="3200" dirty="0" smtClean="0"/>
            </a:br>
            <a:r>
              <a:rPr lang="lt-LT" sz="3200" dirty="0" smtClean="0"/>
              <a:t> mokyti vaikus mylėti Žemę</a:t>
            </a:r>
            <a:endParaRPr lang="lt-LT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9" y="1268760"/>
            <a:ext cx="3312020" cy="248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06706" y="2495006"/>
            <a:ext cx="4104750" cy="302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73" y="3573016"/>
            <a:ext cx="3888433" cy="295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6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201</Words>
  <Application>Microsoft Office PowerPoint</Application>
  <PresentationFormat>On-screen Show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Mintis, kilusi vykdyti projektą</vt:lpstr>
      <vt:lpstr>Sunkiausia – rasti patikimus  partnerius:</vt:lpstr>
      <vt:lpstr>Islandija - IS-Preschool Halsaskogur (IS) </vt:lpstr>
      <vt:lpstr> Estija - EE-Kindergarten Võsukese Lasteaed (EE) </vt:lpstr>
      <vt:lpstr>Danija – DK-Gistrup School (DK) </vt:lpstr>
      <vt:lpstr>Projekto twinspace</vt:lpstr>
      <vt:lpstr>Pirmieji partnerių darbai</vt:lpstr>
      <vt:lpstr>Islandijoje tai norma, nuo mažumės  mokyti vaikus mylėti Žemę</vt:lpstr>
      <vt:lpstr>Eskperimentas apie  medžiagų irimą (Lietuvoje)</vt:lpstr>
      <vt:lpstr>Kiek pirmokai baigs klasių, kol suirs obuolio nuograuža, servetėlė, katonas ir guma?</vt:lpstr>
      <vt:lpstr>Diena be automobilio  Lietuvoje,</vt:lpstr>
      <vt:lpstr>Estijoje,</vt:lpstr>
      <vt:lpstr>Islandijoje, </vt:lpstr>
      <vt:lpstr>Pirmasis susitikimas –Rygoje</vt:lpstr>
      <vt:lpstr>Logo konkursas</vt:lpstr>
      <vt:lpstr>Danų logotipas bus  projekto ženklu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Gediminas Mumėnas</dc:creator>
  <cp:lastModifiedBy>Ignas Bautrėnas</cp:lastModifiedBy>
  <cp:revision>44</cp:revision>
  <dcterms:created xsi:type="dcterms:W3CDTF">2015-07-09T03:55:19Z</dcterms:created>
  <dcterms:modified xsi:type="dcterms:W3CDTF">2015-12-28T09:55:31Z</dcterms:modified>
</cp:coreProperties>
</file>